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150C-606F-13FE-3CEF-1ADE7807E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8161C-D4FC-CE1D-D8A0-3F17A350A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A69FF-5AD5-DCE5-D936-3E4AC315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20E6B-3E95-3575-2DA0-CEDCA598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EB5F2-C28B-D16B-2FA8-D7BB69FF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256C8-3F74-8966-EE5B-515A7FCA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0EF53-0DD3-3D3F-1D00-B6CC8DAAF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F5B07-3D3D-8BCA-719B-561DB129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9A645-AA69-479D-B571-4F09B9D8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F5C1-94F4-65A8-0874-BD5F912D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1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C92BE0-BE0A-ECF4-D508-115440A2C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2F782-FA28-392D-FB0D-CA761638C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D18EF-B2DC-8C66-0BC5-FAE65764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D7252-A55B-D444-B70C-8864BA76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E761D-2C89-FD70-7DDF-EE65DDAF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6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B220-5C06-D85E-0290-EE9F999A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3D53-F485-9DE8-6E80-B7ECEAE3F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E5FF-C7E4-AF1D-5E61-41DDC2BC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A41D-011E-4737-702D-68E569FF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216D-F9B6-A7FF-F52F-4E6E99D7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0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08DC-D27D-1CFD-DB81-1BF2C8CC4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67A5B-CD0D-7723-4F81-30AE92F6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F467B-3738-8AD5-A738-DD59194E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9095-1E67-5E4A-D192-29328E71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C24F3-9323-4BAD-68CD-2445087F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8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3645-7F8F-D9EE-D9AF-EFA25473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D4933-96F9-A2EA-877C-9A1C18B5F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C4F49-005B-02D4-4815-7B3FADB52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4F69D-7C82-886C-CB15-DB66AE8F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F291F-4A62-E610-421A-77282BA5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814D5-B4FA-DDDD-C6BD-337CEE88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3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A779-D7E6-6DCD-7068-E59D0ACC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1A6A1-47B1-1571-B55A-A163416BD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B8401-E279-8FD9-5272-E895F65AA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96DAC-A5A8-229F-459E-9A358F660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494FC-1F17-7717-9C4F-E6E5A352E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8063AC-0A1C-3F48-1975-1C612CF3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62B97-536F-955B-1C85-F78B8F92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A71F2-A403-7C29-050B-0BCAC558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BB4E-0D89-68C3-2057-CDD755C2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0A1B2-1A60-B3DF-648F-7682D195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09D09-557A-9D05-8FA9-D4C87C63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4D29A-F45D-D7CC-AA57-F1BD08B7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2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2DA38-6A38-66F1-35BA-C5153BB3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F3A1E-4213-EE29-AF45-75040561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4F58-C49D-4708-C50A-6FB2C21A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9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B05C-7087-ED4E-8B3E-E4456367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FB273-4B41-0466-B039-A7BB620F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F1A3C-C06F-85DC-4760-E8EF653BC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40AB6-8E55-891D-D062-6FEF309D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7B26A-E1D8-D958-E77F-AC9A1ADB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C09C5-2B34-327C-A1CE-B2313017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6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DF57-FF86-CD48-0530-B3293D99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823FA-51A1-CF23-3520-8208ED8AC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19BB0-F8EE-2CF8-D8A8-BCBDE57D6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CD0FF-8CBF-7B57-0593-8C1AEE56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804B7-DE14-0B75-F367-A24911BC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E616D-471C-B5CF-7FF1-439DA1D6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0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D02D9-FABD-3D8B-929A-14E44F5C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4A60E-BD1B-5F85-7F51-418559ACE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0EE1-6C08-6533-56AA-705623305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7F2A0-D0A6-4E1D-8F56-AA6E67059FA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7D320-A7A8-FF71-C92A-AEB7BAE8F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2ABF5-201A-AB93-09C4-5682870DF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F80B25-E175-4F3D-9C03-6E941830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8955-AAB3-6B75-4BDD-626BA129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529" y="175341"/>
            <a:ext cx="4195916" cy="10113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AE" dirty="0"/>
              <a:t>الحفّافة الكهربائية</a:t>
            </a:r>
            <a:endParaRPr lang="en-US" dirty="0"/>
          </a:p>
        </p:txBody>
      </p:sp>
      <p:pic>
        <p:nvPicPr>
          <p:cNvPr id="1026" name="Picture 2" descr="حفافة كهربائية — Page 2 — جعفر شوب">
            <a:extLst>
              <a:ext uri="{FF2B5EF4-FFF2-40B4-BE49-F238E27FC236}">
                <a16:creationId xmlns:a16="http://schemas.microsoft.com/office/drawing/2014/main" id="{7802CBA8-E9D3-E6BA-AEA8-FD2A1232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09" y="161904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حفافة كهربائية — Page 2 — جعفر شوب">
            <a:extLst>
              <a:ext uri="{FF2B5EF4-FFF2-40B4-BE49-F238E27FC236}">
                <a16:creationId xmlns:a16="http://schemas.microsoft.com/office/drawing/2014/main" id="{9EEDC90D-BCB0-008A-BE1A-5B2ADED7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2" y="1619046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7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6B52-8E9F-77C2-D542-FCD527C5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026" y="153373"/>
            <a:ext cx="5090652" cy="7459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AE" b="1" dirty="0"/>
              <a:t>الفأرة الكهربائية</a:t>
            </a:r>
            <a:endParaRPr lang="en-US" b="1" dirty="0"/>
          </a:p>
        </p:txBody>
      </p:sp>
      <p:pic>
        <p:nvPicPr>
          <p:cNvPr id="2050" name="Picture 2" descr="فارة كهربائية 1050 واط ياتو — جعفر شوب">
            <a:extLst>
              <a:ext uri="{FF2B5EF4-FFF2-40B4-BE49-F238E27FC236}">
                <a16:creationId xmlns:a16="http://schemas.microsoft.com/office/drawing/2014/main" id="{FEF8D1FB-F33D-C952-AFCA-C458CAD9B0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9" y="2141537"/>
            <a:ext cx="53652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فارة كهربائية 1050 واط ياتو — جعفر شوب">
            <a:extLst>
              <a:ext uri="{FF2B5EF4-FFF2-40B4-BE49-F238E27FC236}">
                <a16:creationId xmlns:a16="http://schemas.microsoft.com/office/drawing/2014/main" id="{C8CED4B7-D223-1B28-7F96-51D254FEF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80" y="2553929"/>
            <a:ext cx="5626381" cy="37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8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5CAAD-B198-D2AB-AA6A-E0E8C98A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82" y="3429000"/>
            <a:ext cx="3084871" cy="6554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ar-AE" b="1" dirty="0"/>
              <a:t>المثقاب المتنقّل</a:t>
            </a:r>
            <a:endParaRPr lang="en-US" b="1" dirty="0"/>
          </a:p>
        </p:txBody>
      </p:sp>
      <p:pic>
        <p:nvPicPr>
          <p:cNvPr id="3074" name="Picture 2" descr="ولفكرافت حامل مثقاب كهربائي متنقل من تيكموبيل I 4522000 I لحفر امن :  Amazon.ae: أدوات وتحسين المنزل">
            <a:extLst>
              <a:ext uri="{FF2B5EF4-FFF2-40B4-BE49-F238E27FC236}">
                <a16:creationId xmlns:a16="http://schemas.microsoft.com/office/drawing/2014/main" id="{50E0A1A3-AB47-F7B6-F100-F8A2A33FA7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5" y="0"/>
            <a:ext cx="7816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0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FB01-818A-DAC2-17F0-5DE35EE0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355" y="2780736"/>
            <a:ext cx="3802626" cy="12965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AE" dirty="0"/>
              <a:t>مثقاب الطاولة</a:t>
            </a:r>
            <a:endParaRPr lang="en-US" dirty="0"/>
          </a:p>
        </p:txBody>
      </p:sp>
      <p:pic>
        <p:nvPicPr>
          <p:cNvPr id="4098" name="Picture 2" descr="حامل ضغط للمثقاب الارضي مع ملزمة من الالومنيوم/اداة دوارة، محطة عمل مثقاب/  طاولة حامل لاصلاح طاولة العمل، طاولة ضغط للمثقاب، مكبس حفر على الطاولة،  اطار ثابت دوار 90 درجة : Amazon.ae: أدوات">
            <a:extLst>
              <a:ext uri="{FF2B5EF4-FFF2-40B4-BE49-F238E27FC236}">
                <a16:creationId xmlns:a16="http://schemas.microsoft.com/office/drawing/2014/main" id="{3B46853B-1E33-577D-1B7C-D1D2B2A3DF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4" y="185478"/>
            <a:ext cx="5742038" cy="65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9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D8E6-1135-4138-CE38-5865BE86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397" y="217642"/>
            <a:ext cx="4817205" cy="10408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AE" dirty="0"/>
              <a:t>المنشار الكهربائي</a:t>
            </a:r>
            <a:endParaRPr lang="en-US" dirty="0"/>
          </a:p>
        </p:txBody>
      </p:sp>
      <p:pic>
        <p:nvPicPr>
          <p:cNvPr id="5122" name="Picture 2" descr="افضل منشار كهربائي لتقطيع الاشجار والحطب - فايوم ايدو">
            <a:extLst>
              <a:ext uri="{FF2B5EF4-FFF2-40B4-BE49-F238E27FC236}">
                <a16:creationId xmlns:a16="http://schemas.microsoft.com/office/drawing/2014/main" id="{61EC6CC8-42DB-DB9D-1521-971122573A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59" y="2986605"/>
            <a:ext cx="5306666" cy="331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بلاك+ديكر منشار كهربائي لاسلكي، سلسلة باور كونكت 18 فولت، 25 سم، خفيف  الوزن، البطارية غير متضمنة، برتقالي/اسود - GKC1825LB-XJ">
            <a:extLst>
              <a:ext uri="{FF2B5EF4-FFF2-40B4-BE49-F238E27FC236}">
                <a16:creationId xmlns:a16="http://schemas.microsoft.com/office/drawing/2014/main" id="{E7990CBF-70CC-8C07-0AA3-FEC36C337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8" y="2664542"/>
            <a:ext cx="4941337" cy="31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4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0515-DEB0-02FC-CE78-E40D426F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4" y="245524"/>
            <a:ext cx="6162368" cy="12277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AE" b="1" dirty="0"/>
              <a:t>المنشار الترددي</a:t>
            </a:r>
            <a:endParaRPr lang="en-US" b="1" dirty="0"/>
          </a:p>
        </p:txBody>
      </p:sp>
      <p:pic>
        <p:nvPicPr>
          <p:cNvPr id="6146" name="Picture 2" descr="المنشار الترددي متعدد الأغراض TC-AP 690 E من Einhell | منشار كهربائي 690  وات لقص الخشب والمعادن | عمق القطع 115 مم، صفيحة قابلة للتعديل بدون أدوات  وتغيير الشفرة | تتضمن شفرة">
            <a:extLst>
              <a:ext uri="{FF2B5EF4-FFF2-40B4-BE49-F238E27FC236}">
                <a16:creationId xmlns:a16="http://schemas.microsoft.com/office/drawing/2014/main" id="{54CA07D6-D7BE-ACE9-9C59-51C18A9DD3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31550"/>
            <a:ext cx="9525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3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AD73-3534-DD27-EC90-F827B9197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96299"/>
            <a:ext cx="6506497" cy="11687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AE" b="1" dirty="0"/>
              <a:t>المنشار الدائري</a:t>
            </a:r>
            <a:endParaRPr lang="en-US" b="1" dirty="0"/>
          </a:p>
        </p:txBody>
      </p:sp>
      <p:pic>
        <p:nvPicPr>
          <p:cNvPr id="7170" name="Picture 2" descr="GKS 9">
            <a:extLst>
              <a:ext uri="{FF2B5EF4-FFF2-40B4-BE49-F238E27FC236}">
                <a16:creationId xmlns:a16="http://schemas.microsoft.com/office/drawing/2014/main" id="{7C1BBAB4-4835-E4C4-F06C-B4A762E694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29" y="2609652"/>
            <a:ext cx="5466735" cy="38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منشار دائري لاسلكي | Advanced Solutions Tools II حلول متقدمة للعدد">
            <a:extLst>
              <a:ext uri="{FF2B5EF4-FFF2-40B4-BE49-F238E27FC236}">
                <a16:creationId xmlns:a16="http://schemas.microsoft.com/office/drawing/2014/main" id="{DDEE8EF4-ECE0-D154-83A3-3546822EE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13076"/>
            <a:ext cx="5792429" cy="40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4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DE3C-1347-4F63-DD14-011EAE42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739615"/>
            <a:ext cx="3392129" cy="14636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AE" b="1" dirty="0"/>
              <a:t>منشار الطاولة</a:t>
            </a:r>
            <a:endParaRPr lang="en-US" b="1" dirty="0"/>
          </a:p>
        </p:txBody>
      </p:sp>
      <p:pic>
        <p:nvPicPr>
          <p:cNvPr id="8194" name="Picture 2" descr="منشار طاولة ١٨٠٠واط ستانلي | Bench top &amp; Stationa | عدد الطاولة | العدد  الكهربائية | العدد والأدوات | SACO Store">
            <a:extLst>
              <a:ext uri="{FF2B5EF4-FFF2-40B4-BE49-F238E27FC236}">
                <a16:creationId xmlns:a16="http://schemas.microsoft.com/office/drawing/2014/main" id="{4CDE440F-937F-0206-8B48-1D09D0FA33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11812" r="1503" b="10225"/>
          <a:stretch/>
        </p:blipFill>
        <p:spPr bwMode="auto">
          <a:xfrm>
            <a:off x="4707193" y="365125"/>
            <a:ext cx="7219336" cy="62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0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الحفّافة الكهربائية</vt:lpstr>
      <vt:lpstr>الفأرة الكهربائية</vt:lpstr>
      <vt:lpstr>المثقاب المتنقّل</vt:lpstr>
      <vt:lpstr>مثقاب الطاولة</vt:lpstr>
      <vt:lpstr>المنشار الكهربائي</vt:lpstr>
      <vt:lpstr>المنشار الترددي</vt:lpstr>
      <vt:lpstr>المنشار الدائري</vt:lpstr>
      <vt:lpstr>منشار الطاولة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الحفّافة الكهربائية</dc:title>
  <dc:creator>AYSHA am</dc:creator>
  <cp:lastModifiedBy>AYSHA am</cp:lastModifiedBy>
  <cp:revision>1</cp:revision>
  <dcterms:created xsi:type="dcterms:W3CDTF">2024-04-04T10:09:34Z</dcterms:created>
  <dcterms:modified xsi:type="dcterms:W3CDTF">2024-04-04T10:25:06Z</dcterms:modified>
</cp:coreProperties>
</file>